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EEB8-347F-1A38-1423-1AA3CD3631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FE51643-9530-4ABD-1274-7F135EEB8C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58984DE-7B2F-E561-B4B8-0FC9B0B0BBA3}"/>
              </a:ext>
            </a:extLst>
          </p:cNvPr>
          <p:cNvSpPr>
            <a:spLocks noGrp="1"/>
          </p:cNvSpPr>
          <p:nvPr>
            <p:ph type="dt" sz="half" idx="10"/>
          </p:nvPr>
        </p:nvSpPr>
        <p:spPr/>
        <p:txBody>
          <a:bodyPr/>
          <a:lstStyle/>
          <a:p>
            <a:fld id="{6BD42E06-473D-4050-B480-60AD0CBC38FA}" type="datetimeFigureOut">
              <a:rPr lang="en-IN" smtClean="0"/>
              <a:t>06-09-2023</a:t>
            </a:fld>
            <a:endParaRPr lang="en-IN"/>
          </a:p>
        </p:txBody>
      </p:sp>
      <p:sp>
        <p:nvSpPr>
          <p:cNvPr id="5" name="Footer Placeholder 4">
            <a:extLst>
              <a:ext uri="{FF2B5EF4-FFF2-40B4-BE49-F238E27FC236}">
                <a16:creationId xmlns:a16="http://schemas.microsoft.com/office/drawing/2014/main" id="{EF9562B1-370D-402A-A55A-8D8A558C08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0E75F9-02E3-21F8-F9B0-95B8841E805F}"/>
              </a:ext>
            </a:extLst>
          </p:cNvPr>
          <p:cNvSpPr>
            <a:spLocks noGrp="1"/>
          </p:cNvSpPr>
          <p:nvPr>
            <p:ph type="sldNum" sz="quarter" idx="12"/>
          </p:nvPr>
        </p:nvSpPr>
        <p:spPr/>
        <p:txBody>
          <a:bodyPr/>
          <a:lstStyle/>
          <a:p>
            <a:fld id="{97C985F1-C1BF-44F2-84C4-4423EA58ABDE}" type="slidenum">
              <a:rPr lang="en-IN" smtClean="0"/>
              <a:t>‹#›</a:t>
            </a:fld>
            <a:endParaRPr lang="en-IN"/>
          </a:p>
        </p:txBody>
      </p:sp>
    </p:spTree>
    <p:extLst>
      <p:ext uri="{BB962C8B-B14F-4D97-AF65-F5344CB8AC3E}">
        <p14:creationId xmlns:p14="http://schemas.microsoft.com/office/powerpoint/2010/main" val="1234861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E4AE-208B-B387-1D35-1D0AA492559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957000-5ECC-F839-4CFB-7D21586171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4E5529-D8D6-8583-2357-D36146803E52}"/>
              </a:ext>
            </a:extLst>
          </p:cNvPr>
          <p:cNvSpPr>
            <a:spLocks noGrp="1"/>
          </p:cNvSpPr>
          <p:nvPr>
            <p:ph type="dt" sz="half" idx="10"/>
          </p:nvPr>
        </p:nvSpPr>
        <p:spPr/>
        <p:txBody>
          <a:bodyPr/>
          <a:lstStyle/>
          <a:p>
            <a:fld id="{6BD42E06-473D-4050-B480-60AD0CBC38FA}" type="datetimeFigureOut">
              <a:rPr lang="en-IN" smtClean="0"/>
              <a:t>06-09-2023</a:t>
            </a:fld>
            <a:endParaRPr lang="en-IN"/>
          </a:p>
        </p:txBody>
      </p:sp>
      <p:sp>
        <p:nvSpPr>
          <p:cNvPr id="5" name="Footer Placeholder 4">
            <a:extLst>
              <a:ext uri="{FF2B5EF4-FFF2-40B4-BE49-F238E27FC236}">
                <a16:creationId xmlns:a16="http://schemas.microsoft.com/office/drawing/2014/main" id="{00C73B5D-6841-3703-5374-9B9AEEC43F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A6D98E-4859-E3EA-CCBA-0C9353B3F5B7}"/>
              </a:ext>
            </a:extLst>
          </p:cNvPr>
          <p:cNvSpPr>
            <a:spLocks noGrp="1"/>
          </p:cNvSpPr>
          <p:nvPr>
            <p:ph type="sldNum" sz="quarter" idx="12"/>
          </p:nvPr>
        </p:nvSpPr>
        <p:spPr/>
        <p:txBody>
          <a:bodyPr/>
          <a:lstStyle/>
          <a:p>
            <a:fld id="{97C985F1-C1BF-44F2-84C4-4423EA58ABDE}" type="slidenum">
              <a:rPr lang="en-IN" smtClean="0"/>
              <a:t>‹#›</a:t>
            </a:fld>
            <a:endParaRPr lang="en-IN"/>
          </a:p>
        </p:txBody>
      </p:sp>
    </p:spTree>
    <p:extLst>
      <p:ext uri="{BB962C8B-B14F-4D97-AF65-F5344CB8AC3E}">
        <p14:creationId xmlns:p14="http://schemas.microsoft.com/office/powerpoint/2010/main" val="4200215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4A861E-2C73-4C20-DCD2-BE2F9DF185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FE8A5B-F994-F6F6-72CC-795EA39E7A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99B2CD-5EF9-67A0-6DFF-462327F7C4AD}"/>
              </a:ext>
            </a:extLst>
          </p:cNvPr>
          <p:cNvSpPr>
            <a:spLocks noGrp="1"/>
          </p:cNvSpPr>
          <p:nvPr>
            <p:ph type="dt" sz="half" idx="10"/>
          </p:nvPr>
        </p:nvSpPr>
        <p:spPr/>
        <p:txBody>
          <a:bodyPr/>
          <a:lstStyle/>
          <a:p>
            <a:fld id="{6BD42E06-473D-4050-B480-60AD0CBC38FA}" type="datetimeFigureOut">
              <a:rPr lang="en-IN" smtClean="0"/>
              <a:t>06-09-2023</a:t>
            </a:fld>
            <a:endParaRPr lang="en-IN"/>
          </a:p>
        </p:txBody>
      </p:sp>
      <p:sp>
        <p:nvSpPr>
          <p:cNvPr id="5" name="Footer Placeholder 4">
            <a:extLst>
              <a:ext uri="{FF2B5EF4-FFF2-40B4-BE49-F238E27FC236}">
                <a16:creationId xmlns:a16="http://schemas.microsoft.com/office/drawing/2014/main" id="{EEDD7FCD-EAAE-9F90-4761-7E1D443771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EA4F0C-746E-8C8A-A37E-069958673915}"/>
              </a:ext>
            </a:extLst>
          </p:cNvPr>
          <p:cNvSpPr>
            <a:spLocks noGrp="1"/>
          </p:cNvSpPr>
          <p:nvPr>
            <p:ph type="sldNum" sz="quarter" idx="12"/>
          </p:nvPr>
        </p:nvSpPr>
        <p:spPr/>
        <p:txBody>
          <a:bodyPr/>
          <a:lstStyle/>
          <a:p>
            <a:fld id="{97C985F1-C1BF-44F2-84C4-4423EA58ABDE}" type="slidenum">
              <a:rPr lang="en-IN" smtClean="0"/>
              <a:t>‹#›</a:t>
            </a:fld>
            <a:endParaRPr lang="en-IN"/>
          </a:p>
        </p:txBody>
      </p:sp>
    </p:spTree>
    <p:extLst>
      <p:ext uri="{BB962C8B-B14F-4D97-AF65-F5344CB8AC3E}">
        <p14:creationId xmlns:p14="http://schemas.microsoft.com/office/powerpoint/2010/main" val="3856793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5F8B3-DE65-ADB9-2B11-AC15836F06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B4D37F-FC0D-5DD2-07D6-1200E76348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E9228A-1F40-30D5-9EB4-D50513E097A8}"/>
              </a:ext>
            </a:extLst>
          </p:cNvPr>
          <p:cNvSpPr>
            <a:spLocks noGrp="1"/>
          </p:cNvSpPr>
          <p:nvPr>
            <p:ph type="dt" sz="half" idx="10"/>
          </p:nvPr>
        </p:nvSpPr>
        <p:spPr/>
        <p:txBody>
          <a:bodyPr/>
          <a:lstStyle/>
          <a:p>
            <a:fld id="{6BD42E06-473D-4050-B480-60AD0CBC38FA}" type="datetimeFigureOut">
              <a:rPr lang="en-IN" smtClean="0"/>
              <a:t>06-09-2023</a:t>
            </a:fld>
            <a:endParaRPr lang="en-IN"/>
          </a:p>
        </p:txBody>
      </p:sp>
      <p:sp>
        <p:nvSpPr>
          <p:cNvPr id="5" name="Footer Placeholder 4">
            <a:extLst>
              <a:ext uri="{FF2B5EF4-FFF2-40B4-BE49-F238E27FC236}">
                <a16:creationId xmlns:a16="http://schemas.microsoft.com/office/drawing/2014/main" id="{B728674C-7DD3-A974-51C7-29536EBBE2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6AAF42-B56D-66E2-5BE7-A3C564A851A0}"/>
              </a:ext>
            </a:extLst>
          </p:cNvPr>
          <p:cNvSpPr>
            <a:spLocks noGrp="1"/>
          </p:cNvSpPr>
          <p:nvPr>
            <p:ph type="sldNum" sz="quarter" idx="12"/>
          </p:nvPr>
        </p:nvSpPr>
        <p:spPr/>
        <p:txBody>
          <a:bodyPr/>
          <a:lstStyle/>
          <a:p>
            <a:fld id="{97C985F1-C1BF-44F2-84C4-4423EA58ABDE}" type="slidenum">
              <a:rPr lang="en-IN" smtClean="0"/>
              <a:t>‹#›</a:t>
            </a:fld>
            <a:endParaRPr lang="en-IN"/>
          </a:p>
        </p:txBody>
      </p:sp>
    </p:spTree>
    <p:extLst>
      <p:ext uri="{BB962C8B-B14F-4D97-AF65-F5344CB8AC3E}">
        <p14:creationId xmlns:p14="http://schemas.microsoft.com/office/powerpoint/2010/main" val="3345059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99AD3-1222-1EF8-8DDC-7F19CC6012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9BCB4E8-84A1-46F6-B82F-AD11C2E0AC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F33B88-E60B-FF7C-DAF5-EBD24E5B3026}"/>
              </a:ext>
            </a:extLst>
          </p:cNvPr>
          <p:cNvSpPr>
            <a:spLocks noGrp="1"/>
          </p:cNvSpPr>
          <p:nvPr>
            <p:ph type="dt" sz="half" idx="10"/>
          </p:nvPr>
        </p:nvSpPr>
        <p:spPr/>
        <p:txBody>
          <a:bodyPr/>
          <a:lstStyle/>
          <a:p>
            <a:fld id="{6BD42E06-473D-4050-B480-60AD0CBC38FA}" type="datetimeFigureOut">
              <a:rPr lang="en-IN" smtClean="0"/>
              <a:t>06-09-2023</a:t>
            </a:fld>
            <a:endParaRPr lang="en-IN"/>
          </a:p>
        </p:txBody>
      </p:sp>
      <p:sp>
        <p:nvSpPr>
          <p:cNvPr id="5" name="Footer Placeholder 4">
            <a:extLst>
              <a:ext uri="{FF2B5EF4-FFF2-40B4-BE49-F238E27FC236}">
                <a16:creationId xmlns:a16="http://schemas.microsoft.com/office/drawing/2014/main" id="{CC967BA3-3DE7-8AB0-B1DF-334ACC14C0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06D713-DBD9-3950-4076-243F78DCE182}"/>
              </a:ext>
            </a:extLst>
          </p:cNvPr>
          <p:cNvSpPr>
            <a:spLocks noGrp="1"/>
          </p:cNvSpPr>
          <p:nvPr>
            <p:ph type="sldNum" sz="quarter" idx="12"/>
          </p:nvPr>
        </p:nvSpPr>
        <p:spPr/>
        <p:txBody>
          <a:bodyPr/>
          <a:lstStyle/>
          <a:p>
            <a:fld id="{97C985F1-C1BF-44F2-84C4-4423EA58ABDE}" type="slidenum">
              <a:rPr lang="en-IN" smtClean="0"/>
              <a:t>‹#›</a:t>
            </a:fld>
            <a:endParaRPr lang="en-IN"/>
          </a:p>
        </p:txBody>
      </p:sp>
    </p:spTree>
    <p:extLst>
      <p:ext uri="{BB962C8B-B14F-4D97-AF65-F5344CB8AC3E}">
        <p14:creationId xmlns:p14="http://schemas.microsoft.com/office/powerpoint/2010/main" val="4183212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F3F3A-0C75-475E-37E2-6D9F513F09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FCC3F8-97A5-7BD8-8408-3FCA008A42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9718A54-4526-9720-2E67-A626BEFFB7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F396676-2D03-3DC1-25E7-5FB76B665EE9}"/>
              </a:ext>
            </a:extLst>
          </p:cNvPr>
          <p:cNvSpPr>
            <a:spLocks noGrp="1"/>
          </p:cNvSpPr>
          <p:nvPr>
            <p:ph type="dt" sz="half" idx="10"/>
          </p:nvPr>
        </p:nvSpPr>
        <p:spPr/>
        <p:txBody>
          <a:bodyPr/>
          <a:lstStyle/>
          <a:p>
            <a:fld id="{6BD42E06-473D-4050-B480-60AD0CBC38FA}" type="datetimeFigureOut">
              <a:rPr lang="en-IN" smtClean="0"/>
              <a:t>06-09-2023</a:t>
            </a:fld>
            <a:endParaRPr lang="en-IN"/>
          </a:p>
        </p:txBody>
      </p:sp>
      <p:sp>
        <p:nvSpPr>
          <p:cNvPr id="6" name="Footer Placeholder 5">
            <a:extLst>
              <a:ext uri="{FF2B5EF4-FFF2-40B4-BE49-F238E27FC236}">
                <a16:creationId xmlns:a16="http://schemas.microsoft.com/office/drawing/2014/main" id="{1CF02BDB-241D-3065-8C77-FACBF8554F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3BB72E-F605-7D17-85CC-740DED82EE3F}"/>
              </a:ext>
            </a:extLst>
          </p:cNvPr>
          <p:cNvSpPr>
            <a:spLocks noGrp="1"/>
          </p:cNvSpPr>
          <p:nvPr>
            <p:ph type="sldNum" sz="quarter" idx="12"/>
          </p:nvPr>
        </p:nvSpPr>
        <p:spPr/>
        <p:txBody>
          <a:bodyPr/>
          <a:lstStyle/>
          <a:p>
            <a:fld id="{97C985F1-C1BF-44F2-84C4-4423EA58ABDE}" type="slidenum">
              <a:rPr lang="en-IN" smtClean="0"/>
              <a:t>‹#›</a:t>
            </a:fld>
            <a:endParaRPr lang="en-IN"/>
          </a:p>
        </p:txBody>
      </p:sp>
    </p:spTree>
    <p:extLst>
      <p:ext uri="{BB962C8B-B14F-4D97-AF65-F5344CB8AC3E}">
        <p14:creationId xmlns:p14="http://schemas.microsoft.com/office/powerpoint/2010/main" val="3359942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5EFE0-9867-619A-FBCA-DCA64EC11CB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D45567-3E68-E5B3-2212-AC0670B2F4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C80FF7-D307-3125-24C5-E7CF90DD89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F38E14C-9FE2-5208-7A2C-364AAA3FB2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6F0ABA-E88B-6319-4EDD-48C19586A2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16DA2AF-3E51-9E4E-4094-C8743F02E606}"/>
              </a:ext>
            </a:extLst>
          </p:cNvPr>
          <p:cNvSpPr>
            <a:spLocks noGrp="1"/>
          </p:cNvSpPr>
          <p:nvPr>
            <p:ph type="dt" sz="half" idx="10"/>
          </p:nvPr>
        </p:nvSpPr>
        <p:spPr/>
        <p:txBody>
          <a:bodyPr/>
          <a:lstStyle/>
          <a:p>
            <a:fld id="{6BD42E06-473D-4050-B480-60AD0CBC38FA}" type="datetimeFigureOut">
              <a:rPr lang="en-IN" smtClean="0"/>
              <a:t>06-09-2023</a:t>
            </a:fld>
            <a:endParaRPr lang="en-IN"/>
          </a:p>
        </p:txBody>
      </p:sp>
      <p:sp>
        <p:nvSpPr>
          <p:cNvPr id="8" name="Footer Placeholder 7">
            <a:extLst>
              <a:ext uri="{FF2B5EF4-FFF2-40B4-BE49-F238E27FC236}">
                <a16:creationId xmlns:a16="http://schemas.microsoft.com/office/drawing/2014/main" id="{9C6AC7F1-0102-C11C-3A6A-A1348CE8056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54DB2E4-0794-7047-BB89-DB5BB2238F9C}"/>
              </a:ext>
            </a:extLst>
          </p:cNvPr>
          <p:cNvSpPr>
            <a:spLocks noGrp="1"/>
          </p:cNvSpPr>
          <p:nvPr>
            <p:ph type="sldNum" sz="quarter" idx="12"/>
          </p:nvPr>
        </p:nvSpPr>
        <p:spPr/>
        <p:txBody>
          <a:bodyPr/>
          <a:lstStyle/>
          <a:p>
            <a:fld id="{97C985F1-C1BF-44F2-84C4-4423EA58ABDE}" type="slidenum">
              <a:rPr lang="en-IN" smtClean="0"/>
              <a:t>‹#›</a:t>
            </a:fld>
            <a:endParaRPr lang="en-IN"/>
          </a:p>
        </p:txBody>
      </p:sp>
    </p:spTree>
    <p:extLst>
      <p:ext uri="{BB962C8B-B14F-4D97-AF65-F5344CB8AC3E}">
        <p14:creationId xmlns:p14="http://schemas.microsoft.com/office/powerpoint/2010/main" val="708463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FAB51-8308-B549-A0CF-07D132BDBE7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CDF339B-0B63-559F-AD5C-44E28C086207}"/>
              </a:ext>
            </a:extLst>
          </p:cNvPr>
          <p:cNvSpPr>
            <a:spLocks noGrp="1"/>
          </p:cNvSpPr>
          <p:nvPr>
            <p:ph type="dt" sz="half" idx="10"/>
          </p:nvPr>
        </p:nvSpPr>
        <p:spPr/>
        <p:txBody>
          <a:bodyPr/>
          <a:lstStyle/>
          <a:p>
            <a:fld id="{6BD42E06-473D-4050-B480-60AD0CBC38FA}" type="datetimeFigureOut">
              <a:rPr lang="en-IN" smtClean="0"/>
              <a:t>06-09-2023</a:t>
            </a:fld>
            <a:endParaRPr lang="en-IN"/>
          </a:p>
        </p:txBody>
      </p:sp>
      <p:sp>
        <p:nvSpPr>
          <p:cNvPr id="4" name="Footer Placeholder 3">
            <a:extLst>
              <a:ext uri="{FF2B5EF4-FFF2-40B4-BE49-F238E27FC236}">
                <a16:creationId xmlns:a16="http://schemas.microsoft.com/office/drawing/2014/main" id="{0D331C3D-D7BF-E2F6-711C-951DFFD3325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F47920F-25D9-2E63-9000-4EA0E45CB49C}"/>
              </a:ext>
            </a:extLst>
          </p:cNvPr>
          <p:cNvSpPr>
            <a:spLocks noGrp="1"/>
          </p:cNvSpPr>
          <p:nvPr>
            <p:ph type="sldNum" sz="quarter" idx="12"/>
          </p:nvPr>
        </p:nvSpPr>
        <p:spPr/>
        <p:txBody>
          <a:bodyPr/>
          <a:lstStyle/>
          <a:p>
            <a:fld id="{97C985F1-C1BF-44F2-84C4-4423EA58ABDE}" type="slidenum">
              <a:rPr lang="en-IN" smtClean="0"/>
              <a:t>‹#›</a:t>
            </a:fld>
            <a:endParaRPr lang="en-IN"/>
          </a:p>
        </p:txBody>
      </p:sp>
    </p:spTree>
    <p:extLst>
      <p:ext uri="{BB962C8B-B14F-4D97-AF65-F5344CB8AC3E}">
        <p14:creationId xmlns:p14="http://schemas.microsoft.com/office/powerpoint/2010/main" val="3278142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15EB88-FEEE-1E6E-E0D5-7E6A8B0A72F5}"/>
              </a:ext>
            </a:extLst>
          </p:cNvPr>
          <p:cNvSpPr>
            <a:spLocks noGrp="1"/>
          </p:cNvSpPr>
          <p:nvPr>
            <p:ph type="dt" sz="half" idx="10"/>
          </p:nvPr>
        </p:nvSpPr>
        <p:spPr/>
        <p:txBody>
          <a:bodyPr/>
          <a:lstStyle/>
          <a:p>
            <a:fld id="{6BD42E06-473D-4050-B480-60AD0CBC38FA}" type="datetimeFigureOut">
              <a:rPr lang="en-IN" smtClean="0"/>
              <a:t>06-09-2023</a:t>
            </a:fld>
            <a:endParaRPr lang="en-IN"/>
          </a:p>
        </p:txBody>
      </p:sp>
      <p:sp>
        <p:nvSpPr>
          <p:cNvPr id="3" name="Footer Placeholder 2">
            <a:extLst>
              <a:ext uri="{FF2B5EF4-FFF2-40B4-BE49-F238E27FC236}">
                <a16:creationId xmlns:a16="http://schemas.microsoft.com/office/drawing/2014/main" id="{A671AF70-3677-A642-094B-4F11CE451E8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458921E-884C-58FD-ECC0-9DE5A6B745C2}"/>
              </a:ext>
            </a:extLst>
          </p:cNvPr>
          <p:cNvSpPr>
            <a:spLocks noGrp="1"/>
          </p:cNvSpPr>
          <p:nvPr>
            <p:ph type="sldNum" sz="quarter" idx="12"/>
          </p:nvPr>
        </p:nvSpPr>
        <p:spPr/>
        <p:txBody>
          <a:bodyPr/>
          <a:lstStyle/>
          <a:p>
            <a:fld id="{97C985F1-C1BF-44F2-84C4-4423EA58ABDE}" type="slidenum">
              <a:rPr lang="en-IN" smtClean="0"/>
              <a:t>‹#›</a:t>
            </a:fld>
            <a:endParaRPr lang="en-IN"/>
          </a:p>
        </p:txBody>
      </p:sp>
    </p:spTree>
    <p:extLst>
      <p:ext uri="{BB962C8B-B14F-4D97-AF65-F5344CB8AC3E}">
        <p14:creationId xmlns:p14="http://schemas.microsoft.com/office/powerpoint/2010/main" val="3639990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32C7F-633B-3CD8-027A-1DAD40C5CC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B5DA334-332A-D35F-F355-D3A20955A4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A54CF14-DD91-CA32-49D5-B29911BCB1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B050D-EE9D-4EC6-2569-9D7D275B01B0}"/>
              </a:ext>
            </a:extLst>
          </p:cNvPr>
          <p:cNvSpPr>
            <a:spLocks noGrp="1"/>
          </p:cNvSpPr>
          <p:nvPr>
            <p:ph type="dt" sz="half" idx="10"/>
          </p:nvPr>
        </p:nvSpPr>
        <p:spPr/>
        <p:txBody>
          <a:bodyPr/>
          <a:lstStyle/>
          <a:p>
            <a:fld id="{6BD42E06-473D-4050-B480-60AD0CBC38FA}" type="datetimeFigureOut">
              <a:rPr lang="en-IN" smtClean="0"/>
              <a:t>06-09-2023</a:t>
            </a:fld>
            <a:endParaRPr lang="en-IN"/>
          </a:p>
        </p:txBody>
      </p:sp>
      <p:sp>
        <p:nvSpPr>
          <p:cNvPr id="6" name="Footer Placeholder 5">
            <a:extLst>
              <a:ext uri="{FF2B5EF4-FFF2-40B4-BE49-F238E27FC236}">
                <a16:creationId xmlns:a16="http://schemas.microsoft.com/office/drawing/2014/main" id="{C846ACDE-20D0-E995-9FD0-3920A54F39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A94082-F907-E049-775B-BC02AC369206}"/>
              </a:ext>
            </a:extLst>
          </p:cNvPr>
          <p:cNvSpPr>
            <a:spLocks noGrp="1"/>
          </p:cNvSpPr>
          <p:nvPr>
            <p:ph type="sldNum" sz="quarter" idx="12"/>
          </p:nvPr>
        </p:nvSpPr>
        <p:spPr/>
        <p:txBody>
          <a:bodyPr/>
          <a:lstStyle/>
          <a:p>
            <a:fld id="{97C985F1-C1BF-44F2-84C4-4423EA58ABDE}" type="slidenum">
              <a:rPr lang="en-IN" smtClean="0"/>
              <a:t>‹#›</a:t>
            </a:fld>
            <a:endParaRPr lang="en-IN"/>
          </a:p>
        </p:txBody>
      </p:sp>
    </p:spTree>
    <p:extLst>
      <p:ext uri="{BB962C8B-B14F-4D97-AF65-F5344CB8AC3E}">
        <p14:creationId xmlns:p14="http://schemas.microsoft.com/office/powerpoint/2010/main" val="1197980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33DC-7247-7A5C-322E-D2622F87C7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BD8DC36-242A-2790-9CB8-2242345192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BE6E25-EB55-325C-55FD-9F0BBF70A8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E7A2B1-417D-0A20-3DC0-3FAD88E15A7E}"/>
              </a:ext>
            </a:extLst>
          </p:cNvPr>
          <p:cNvSpPr>
            <a:spLocks noGrp="1"/>
          </p:cNvSpPr>
          <p:nvPr>
            <p:ph type="dt" sz="half" idx="10"/>
          </p:nvPr>
        </p:nvSpPr>
        <p:spPr/>
        <p:txBody>
          <a:bodyPr/>
          <a:lstStyle/>
          <a:p>
            <a:fld id="{6BD42E06-473D-4050-B480-60AD0CBC38FA}" type="datetimeFigureOut">
              <a:rPr lang="en-IN" smtClean="0"/>
              <a:t>06-09-2023</a:t>
            </a:fld>
            <a:endParaRPr lang="en-IN"/>
          </a:p>
        </p:txBody>
      </p:sp>
      <p:sp>
        <p:nvSpPr>
          <p:cNvPr id="6" name="Footer Placeholder 5">
            <a:extLst>
              <a:ext uri="{FF2B5EF4-FFF2-40B4-BE49-F238E27FC236}">
                <a16:creationId xmlns:a16="http://schemas.microsoft.com/office/drawing/2014/main" id="{A0E25E33-149C-1272-CB59-2E24210DCB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8543D9-6963-D6E1-9C28-2CC8D550FF76}"/>
              </a:ext>
            </a:extLst>
          </p:cNvPr>
          <p:cNvSpPr>
            <a:spLocks noGrp="1"/>
          </p:cNvSpPr>
          <p:nvPr>
            <p:ph type="sldNum" sz="quarter" idx="12"/>
          </p:nvPr>
        </p:nvSpPr>
        <p:spPr/>
        <p:txBody>
          <a:bodyPr/>
          <a:lstStyle/>
          <a:p>
            <a:fld id="{97C985F1-C1BF-44F2-84C4-4423EA58ABDE}" type="slidenum">
              <a:rPr lang="en-IN" smtClean="0"/>
              <a:t>‹#›</a:t>
            </a:fld>
            <a:endParaRPr lang="en-IN"/>
          </a:p>
        </p:txBody>
      </p:sp>
    </p:spTree>
    <p:extLst>
      <p:ext uri="{BB962C8B-B14F-4D97-AF65-F5344CB8AC3E}">
        <p14:creationId xmlns:p14="http://schemas.microsoft.com/office/powerpoint/2010/main" val="1966029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C5C49E-1493-45BD-417A-20CD230315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873EB2-A5D1-73D5-B16E-151314C3B4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F320DB-205F-8FBD-DB7F-E35607EAEB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D42E06-473D-4050-B480-60AD0CBC38FA}" type="datetimeFigureOut">
              <a:rPr lang="en-IN" smtClean="0"/>
              <a:t>06-09-2023</a:t>
            </a:fld>
            <a:endParaRPr lang="en-IN"/>
          </a:p>
        </p:txBody>
      </p:sp>
      <p:sp>
        <p:nvSpPr>
          <p:cNvPr id="5" name="Footer Placeholder 4">
            <a:extLst>
              <a:ext uri="{FF2B5EF4-FFF2-40B4-BE49-F238E27FC236}">
                <a16:creationId xmlns:a16="http://schemas.microsoft.com/office/drawing/2014/main" id="{3883DF6B-CF5D-AB5D-DCF9-59A8EE824E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5A610A1-7B6A-7159-579E-98FA9A996C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C985F1-C1BF-44F2-84C4-4423EA58ABDE}" type="slidenum">
              <a:rPr lang="en-IN" smtClean="0"/>
              <a:t>‹#›</a:t>
            </a:fld>
            <a:endParaRPr lang="en-IN"/>
          </a:p>
        </p:txBody>
      </p:sp>
    </p:spTree>
    <p:extLst>
      <p:ext uri="{BB962C8B-B14F-4D97-AF65-F5344CB8AC3E}">
        <p14:creationId xmlns:p14="http://schemas.microsoft.com/office/powerpoint/2010/main" val="2987661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8E16E7-EFC2-BE35-1B20-EF163058A10A}"/>
              </a:ext>
            </a:extLst>
          </p:cNvPr>
          <p:cNvSpPr txBox="1"/>
          <p:nvPr/>
        </p:nvSpPr>
        <p:spPr>
          <a:xfrm>
            <a:off x="2239347" y="1423613"/>
            <a:ext cx="7324531" cy="3046988"/>
          </a:xfrm>
          <a:prstGeom prst="rect">
            <a:avLst/>
          </a:prstGeom>
          <a:noFill/>
        </p:spPr>
        <p:txBody>
          <a:bodyPr wrap="square" rtlCol="0">
            <a:spAutoFit/>
          </a:bodyPr>
          <a:lstStyle/>
          <a:p>
            <a:r>
              <a:rPr lang="en-IN" sz="9600" dirty="0">
                <a:latin typeface="Bodoni MT Black" panose="02070A03080606020203" pitchFamily="18" charset="0"/>
              </a:rPr>
              <a:t>Local File Inclusion</a:t>
            </a:r>
          </a:p>
        </p:txBody>
      </p:sp>
    </p:spTree>
    <p:extLst>
      <p:ext uri="{BB962C8B-B14F-4D97-AF65-F5344CB8AC3E}">
        <p14:creationId xmlns:p14="http://schemas.microsoft.com/office/powerpoint/2010/main" val="40697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D9E401-0438-14C7-2EB1-3B18FC2C4A9A}"/>
              </a:ext>
            </a:extLst>
          </p:cNvPr>
          <p:cNvSpPr txBox="1"/>
          <p:nvPr/>
        </p:nvSpPr>
        <p:spPr>
          <a:xfrm>
            <a:off x="505838" y="340469"/>
            <a:ext cx="5466945" cy="830997"/>
          </a:xfrm>
          <a:prstGeom prst="rect">
            <a:avLst/>
          </a:prstGeom>
          <a:noFill/>
        </p:spPr>
        <p:txBody>
          <a:bodyPr wrap="square" rtlCol="0">
            <a:spAutoFit/>
          </a:bodyPr>
          <a:lstStyle/>
          <a:p>
            <a:r>
              <a:rPr lang="en-US" sz="4800" dirty="0">
                <a:latin typeface="Arial Black" panose="020B0A04020102020204" pitchFamily="34" charset="0"/>
              </a:rPr>
              <a:t>What?</a:t>
            </a:r>
            <a:endParaRPr lang="en-IN" sz="4800" dirty="0">
              <a:latin typeface="Arial Black" panose="020B0A04020102020204" pitchFamily="34" charset="0"/>
            </a:endParaRPr>
          </a:p>
        </p:txBody>
      </p:sp>
      <p:sp>
        <p:nvSpPr>
          <p:cNvPr id="5" name="TextBox 4">
            <a:extLst>
              <a:ext uri="{FF2B5EF4-FFF2-40B4-BE49-F238E27FC236}">
                <a16:creationId xmlns:a16="http://schemas.microsoft.com/office/drawing/2014/main" id="{2E9AFF84-1716-F142-F877-CFCEB42CBD75}"/>
              </a:ext>
            </a:extLst>
          </p:cNvPr>
          <p:cNvSpPr txBox="1"/>
          <p:nvPr/>
        </p:nvSpPr>
        <p:spPr>
          <a:xfrm>
            <a:off x="505838" y="1293779"/>
            <a:ext cx="11079805" cy="4524315"/>
          </a:xfrm>
          <a:prstGeom prst="rect">
            <a:avLst/>
          </a:prstGeom>
          <a:noFill/>
        </p:spPr>
        <p:txBody>
          <a:bodyPr wrap="square" rtlCol="0">
            <a:spAutoFit/>
          </a:bodyPr>
          <a:lstStyle/>
          <a:p>
            <a:r>
              <a:rPr lang="en-US" sz="2400" dirty="0"/>
              <a:t>Local File Inclusion (LFI) is a security vulnerability that occurs when an application allows an attacker to include files on a server through the web browser.</a:t>
            </a:r>
          </a:p>
          <a:p>
            <a:endParaRPr lang="en-US" sz="2400" dirty="0"/>
          </a:p>
          <a:p>
            <a:r>
              <a:rPr lang="en-US" sz="2400" dirty="0"/>
              <a:t>LFI occurs when a web application takes user input (typically from URLs or form inputs) and uses it to determine which files to include or execute on the server.</a:t>
            </a:r>
          </a:p>
          <a:p>
            <a:endParaRPr lang="en-US" sz="2400" dirty="0"/>
          </a:p>
          <a:p>
            <a:r>
              <a:rPr lang="en-US" sz="2400" dirty="0"/>
              <a:t>This vulnerability typically arises in web applications that dynamically include files based on user input without properly sanitizing or validating that input.</a:t>
            </a:r>
          </a:p>
          <a:p>
            <a:endParaRPr lang="en-US" sz="2400" dirty="0"/>
          </a:p>
          <a:p>
            <a:r>
              <a:rPr lang="en-US" sz="2400" dirty="0"/>
              <a:t>If the input is not properly validated and sanitized, an attacker can manipulate it to include sensitive system files, configuration files, or arbitrary files that can compromise the security of the server.</a:t>
            </a:r>
            <a:endParaRPr lang="en-IN" sz="2400" dirty="0"/>
          </a:p>
        </p:txBody>
      </p:sp>
    </p:spTree>
    <p:extLst>
      <p:ext uri="{BB962C8B-B14F-4D97-AF65-F5344CB8AC3E}">
        <p14:creationId xmlns:p14="http://schemas.microsoft.com/office/powerpoint/2010/main" val="3181954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85DEB8-EDF9-6612-56C0-57C12E7A696B}"/>
              </a:ext>
            </a:extLst>
          </p:cNvPr>
          <p:cNvSpPr txBox="1"/>
          <p:nvPr/>
        </p:nvSpPr>
        <p:spPr>
          <a:xfrm>
            <a:off x="505838" y="340469"/>
            <a:ext cx="5466945" cy="830997"/>
          </a:xfrm>
          <a:prstGeom prst="rect">
            <a:avLst/>
          </a:prstGeom>
          <a:noFill/>
        </p:spPr>
        <p:txBody>
          <a:bodyPr wrap="square" rtlCol="0">
            <a:spAutoFit/>
          </a:bodyPr>
          <a:lstStyle/>
          <a:p>
            <a:r>
              <a:rPr lang="en-US" sz="4800" dirty="0">
                <a:latin typeface="Arial Black" panose="020B0A04020102020204" pitchFamily="34" charset="0"/>
              </a:rPr>
              <a:t>How?</a:t>
            </a:r>
            <a:endParaRPr lang="en-IN" sz="4800" dirty="0">
              <a:latin typeface="Arial Black" panose="020B0A04020102020204" pitchFamily="34" charset="0"/>
            </a:endParaRPr>
          </a:p>
        </p:txBody>
      </p:sp>
      <p:sp>
        <p:nvSpPr>
          <p:cNvPr id="3" name="TextBox 2">
            <a:extLst>
              <a:ext uri="{FF2B5EF4-FFF2-40B4-BE49-F238E27FC236}">
                <a16:creationId xmlns:a16="http://schemas.microsoft.com/office/drawing/2014/main" id="{62CC3D6D-6ADC-4972-7CB2-0A7FEDE21EFB}"/>
              </a:ext>
            </a:extLst>
          </p:cNvPr>
          <p:cNvSpPr txBox="1"/>
          <p:nvPr/>
        </p:nvSpPr>
        <p:spPr>
          <a:xfrm>
            <a:off x="505838" y="1171466"/>
            <a:ext cx="11605098" cy="5262979"/>
          </a:xfrm>
          <a:prstGeom prst="rect">
            <a:avLst/>
          </a:prstGeom>
          <a:noFill/>
        </p:spPr>
        <p:txBody>
          <a:bodyPr wrap="square" rtlCol="0">
            <a:spAutoFit/>
          </a:bodyPr>
          <a:lstStyle/>
          <a:p>
            <a:r>
              <a:rPr lang="en-US" sz="2400" dirty="0"/>
              <a:t>The vulnerable web application accepts user input that specifies a file path or directory to include, often through a URL parameter or input field.</a:t>
            </a:r>
          </a:p>
          <a:p>
            <a:r>
              <a:rPr lang="en-US" sz="2400" dirty="0"/>
              <a:t>Ex: http://example.com/index.php?page=user_input</a:t>
            </a:r>
          </a:p>
          <a:p>
            <a:endParaRPr lang="en-US" sz="2400" dirty="0"/>
          </a:p>
          <a:p>
            <a:r>
              <a:rPr lang="en-US" sz="2400" dirty="0"/>
              <a:t>The attacker crafts a malicious input that points to a file or directory they want to access. For example, they might use /</a:t>
            </a:r>
            <a:r>
              <a:rPr lang="en-US" sz="2400" dirty="0" err="1"/>
              <a:t>etc</a:t>
            </a:r>
            <a:r>
              <a:rPr lang="en-US" sz="2400" dirty="0"/>
              <a:t>/passwd, a common target, which contains user account information on Unix-like systems.</a:t>
            </a:r>
          </a:p>
          <a:p>
            <a:r>
              <a:rPr lang="en-US" sz="2400" dirty="0"/>
              <a:t>Ex: http://example.com/index.php?page=/etc/passwd</a:t>
            </a:r>
          </a:p>
          <a:p>
            <a:endParaRPr lang="en-US" sz="2400" dirty="0"/>
          </a:p>
          <a:p>
            <a:r>
              <a:rPr lang="en-US" sz="2400" dirty="0"/>
              <a:t>The web application processes the attacker's input without proper validation, and the server includes or executes the specified file.</a:t>
            </a:r>
          </a:p>
          <a:p>
            <a:endParaRPr lang="en-US" sz="2400" dirty="0"/>
          </a:p>
          <a:p>
            <a:r>
              <a:rPr lang="en-US" sz="2400" dirty="0"/>
              <a:t>The attacker gains access to the contents of the included file or executes malicious code within it, potentially compromising the server's security.</a:t>
            </a:r>
          </a:p>
        </p:txBody>
      </p:sp>
    </p:spTree>
    <p:extLst>
      <p:ext uri="{BB962C8B-B14F-4D97-AF65-F5344CB8AC3E}">
        <p14:creationId xmlns:p14="http://schemas.microsoft.com/office/powerpoint/2010/main" val="1920219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9CB8D0-C652-39D9-CF07-1C2EA6EC75DE}"/>
              </a:ext>
            </a:extLst>
          </p:cNvPr>
          <p:cNvSpPr txBox="1"/>
          <p:nvPr/>
        </p:nvSpPr>
        <p:spPr>
          <a:xfrm>
            <a:off x="505838" y="340469"/>
            <a:ext cx="5466945" cy="830997"/>
          </a:xfrm>
          <a:prstGeom prst="rect">
            <a:avLst/>
          </a:prstGeom>
          <a:noFill/>
        </p:spPr>
        <p:txBody>
          <a:bodyPr wrap="square" rtlCol="0">
            <a:spAutoFit/>
          </a:bodyPr>
          <a:lstStyle/>
          <a:p>
            <a:r>
              <a:rPr lang="en-US" sz="4800" dirty="0">
                <a:latin typeface="Arial Black" panose="020B0A04020102020204" pitchFamily="34" charset="0"/>
              </a:rPr>
              <a:t>Fix</a:t>
            </a:r>
            <a:endParaRPr lang="en-IN" sz="4800" dirty="0">
              <a:latin typeface="Arial Black" panose="020B0A04020102020204" pitchFamily="34" charset="0"/>
            </a:endParaRPr>
          </a:p>
        </p:txBody>
      </p:sp>
      <p:sp>
        <p:nvSpPr>
          <p:cNvPr id="3" name="TextBox 2">
            <a:extLst>
              <a:ext uri="{FF2B5EF4-FFF2-40B4-BE49-F238E27FC236}">
                <a16:creationId xmlns:a16="http://schemas.microsoft.com/office/drawing/2014/main" id="{47B3694F-397C-7449-B288-29C5ADBFAE16}"/>
              </a:ext>
            </a:extLst>
          </p:cNvPr>
          <p:cNvSpPr txBox="1"/>
          <p:nvPr/>
        </p:nvSpPr>
        <p:spPr>
          <a:xfrm>
            <a:off x="535021" y="1692613"/>
            <a:ext cx="11079805" cy="4154984"/>
          </a:xfrm>
          <a:prstGeom prst="rect">
            <a:avLst/>
          </a:prstGeom>
          <a:noFill/>
        </p:spPr>
        <p:txBody>
          <a:bodyPr wrap="square" rtlCol="0">
            <a:spAutoFit/>
          </a:bodyPr>
          <a:lstStyle/>
          <a:p>
            <a:pPr marL="457200" indent="-457200">
              <a:buFont typeface="+mj-lt"/>
              <a:buAutoNum type="arabicPeriod"/>
            </a:pPr>
            <a:r>
              <a:rPr lang="en-US" sz="2400" dirty="0"/>
              <a:t>Input Validation and Sanitization</a:t>
            </a:r>
          </a:p>
          <a:p>
            <a:pPr marL="457200" indent="-457200">
              <a:buFont typeface="+mj-lt"/>
              <a:buAutoNum type="arabicPeriod"/>
            </a:pPr>
            <a:endParaRPr lang="en-US" sz="2400" dirty="0"/>
          </a:p>
          <a:p>
            <a:pPr marL="457200" indent="-457200">
              <a:buFont typeface="+mj-lt"/>
              <a:buAutoNum type="arabicPeriod"/>
            </a:pPr>
            <a:r>
              <a:rPr lang="en-US" sz="2400" dirty="0"/>
              <a:t>Use an Allowlist (Whitelist):</a:t>
            </a:r>
          </a:p>
          <a:p>
            <a:pPr marL="457200" indent="-457200">
              <a:buFont typeface="+mj-lt"/>
              <a:buAutoNum type="arabicPeriod"/>
            </a:pPr>
            <a:endParaRPr lang="en-US" sz="2400" dirty="0"/>
          </a:p>
          <a:p>
            <a:pPr marL="457200" indent="-457200">
              <a:buFont typeface="+mj-lt"/>
              <a:buAutoNum type="arabicPeriod"/>
            </a:pPr>
            <a:r>
              <a:rPr lang="en-US" sz="2400" dirty="0"/>
              <a:t>Access Controls and Permissions:</a:t>
            </a:r>
          </a:p>
          <a:p>
            <a:pPr marL="457200" indent="-457200">
              <a:buFont typeface="+mj-lt"/>
              <a:buAutoNum type="arabicPeriod"/>
            </a:pPr>
            <a:endParaRPr lang="en-US" sz="2400" dirty="0"/>
          </a:p>
          <a:p>
            <a:pPr marL="457200" indent="-457200">
              <a:buFont typeface="+mj-lt"/>
              <a:buAutoNum type="arabicPeriod"/>
            </a:pPr>
            <a:r>
              <a:rPr lang="en-US" sz="2400" dirty="0"/>
              <a:t>Use Security Libraries and Frameworks:</a:t>
            </a:r>
          </a:p>
          <a:p>
            <a:pPr marL="457200" indent="-457200">
              <a:buFont typeface="+mj-lt"/>
              <a:buAutoNum type="arabicPeriod"/>
            </a:pPr>
            <a:endParaRPr lang="en-US" sz="2400" dirty="0"/>
          </a:p>
          <a:p>
            <a:pPr marL="457200" indent="-457200">
              <a:buFont typeface="+mj-lt"/>
              <a:buAutoNum type="arabicPeriod"/>
            </a:pPr>
            <a:r>
              <a:rPr lang="en-US" sz="2400" dirty="0"/>
              <a:t>Keep Software Up-to-Date:</a:t>
            </a:r>
          </a:p>
          <a:p>
            <a:pPr marL="457200" indent="-457200">
              <a:buFont typeface="+mj-lt"/>
              <a:buAutoNum type="arabicPeriod"/>
            </a:pPr>
            <a:endParaRPr lang="en-US" sz="2400" dirty="0"/>
          </a:p>
          <a:p>
            <a:pPr marL="457200" indent="-457200">
              <a:buFont typeface="+mj-lt"/>
              <a:buAutoNum type="arabicPeriod"/>
            </a:pPr>
            <a:r>
              <a:rPr lang="en-US" sz="2400" dirty="0"/>
              <a:t>Security Testing</a:t>
            </a:r>
            <a:endParaRPr lang="en-IN" sz="2400" dirty="0"/>
          </a:p>
        </p:txBody>
      </p:sp>
    </p:spTree>
    <p:extLst>
      <p:ext uri="{BB962C8B-B14F-4D97-AF65-F5344CB8AC3E}">
        <p14:creationId xmlns:p14="http://schemas.microsoft.com/office/powerpoint/2010/main" val="1197011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9E5D75-23CD-AF3F-9A66-E51CD9A928C5}"/>
              </a:ext>
            </a:extLst>
          </p:cNvPr>
          <p:cNvSpPr txBox="1"/>
          <p:nvPr/>
        </p:nvSpPr>
        <p:spPr>
          <a:xfrm>
            <a:off x="3443591" y="1906621"/>
            <a:ext cx="7042826" cy="3046988"/>
          </a:xfrm>
          <a:prstGeom prst="rect">
            <a:avLst/>
          </a:prstGeom>
          <a:noFill/>
        </p:spPr>
        <p:txBody>
          <a:bodyPr wrap="square" rtlCol="0">
            <a:spAutoFit/>
          </a:bodyPr>
          <a:lstStyle/>
          <a:p>
            <a:r>
              <a:rPr lang="en-US" sz="9600" dirty="0">
                <a:latin typeface="Bodoni MT Black" panose="02070A03080606020203" pitchFamily="18" charset="0"/>
              </a:rPr>
              <a:t>Thank You</a:t>
            </a:r>
            <a:endParaRPr lang="en-IN" sz="9600" dirty="0">
              <a:latin typeface="Bodoni MT Black" panose="02070A03080606020203" pitchFamily="18" charset="0"/>
            </a:endParaRPr>
          </a:p>
        </p:txBody>
      </p:sp>
    </p:spTree>
    <p:extLst>
      <p:ext uri="{BB962C8B-B14F-4D97-AF65-F5344CB8AC3E}">
        <p14:creationId xmlns:p14="http://schemas.microsoft.com/office/powerpoint/2010/main" val="2364134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304</Words>
  <Application>Microsoft Office PowerPoint</Application>
  <PresentationFormat>Widescreen</PresentationFormat>
  <Paragraphs>32</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Arial Black</vt:lpstr>
      <vt:lpstr>Bodoni MT Black</vt:lpstr>
      <vt:lpstr>Calibri</vt:lpstr>
      <vt:lpstr>Calibri Light</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Samarth</dc:creator>
  <dc:description>Presented on 06-09-2023</dc:description>
  <cp:lastModifiedBy>Samarth</cp:lastModifiedBy>
  <cp:revision>10</cp:revision>
  <dcterms:created xsi:type="dcterms:W3CDTF">2023-09-05T19:28:47Z</dcterms:created>
  <dcterms:modified xsi:type="dcterms:W3CDTF">2023-09-05T20:21:26Z</dcterms:modified>
</cp:coreProperties>
</file>